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B9CB8-A1FD-4A98-8F17-AAFB38424FF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C12FC29-EF3E-489F-B752-C45104A027D8}">
      <dgm:prSet phldrT="[Text]"/>
      <dgm:spPr/>
      <dgm:t>
        <a:bodyPr/>
        <a:lstStyle/>
        <a:p>
          <a:r>
            <a:rPr lang="de-DE" dirty="0" smtClean="0"/>
            <a:t>Berufliche Fortbildung</a:t>
          </a:r>
        </a:p>
        <a:p>
          <a:r>
            <a:rPr lang="de-DE" dirty="0" smtClean="0"/>
            <a:t>(Lehrerseminar)</a:t>
          </a:r>
          <a:endParaRPr lang="de-DE" dirty="0"/>
        </a:p>
      </dgm:t>
    </dgm:pt>
    <dgm:pt modelId="{26589AA2-4174-4BDB-AF24-6015CA3371BF}" type="parTrans" cxnId="{822FABA6-3D6D-4768-9A61-E10878CDA2DC}">
      <dgm:prSet/>
      <dgm:spPr/>
      <dgm:t>
        <a:bodyPr/>
        <a:lstStyle/>
        <a:p>
          <a:endParaRPr lang="de-DE"/>
        </a:p>
      </dgm:t>
    </dgm:pt>
    <dgm:pt modelId="{73FAFF73-C86D-4B9B-B4FF-FB4667DC0AA2}" type="sibTrans" cxnId="{822FABA6-3D6D-4768-9A61-E10878CDA2DC}">
      <dgm:prSet/>
      <dgm:spPr/>
      <dgm:t>
        <a:bodyPr/>
        <a:lstStyle/>
        <a:p>
          <a:endParaRPr lang="de-DE"/>
        </a:p>
      </dgm:t>
    </dgm:pt>
    <dgm:pt modelId="{D8DADC09-F8FA-4A99-9767-25F0B686158C}">
      <dgm:prSet phldrT="[Text]"/>
      <dgm:spPr/>
      <dgm:t>
        <a:bodyPr/>
        <a:lstStyle/>
        <a:p>
          <a:r>
            <a:rPr lang="de-DE" dirty="0" smtClean="0"/>
            <a:t>Ausbildung: </a:t>
          </a:r>
          <a:r>
            <a:rPr lang="de-DE" dirty="0" err="1" smtClean="0"/>
            <a:t>Lehrer,Direktor,Schulaufsicht</a:t>
          </a:r>
          <a:endParaRPr lang="de-DE" dirty="0"/>
        </a:p>
      </dgm:t>
    </dgm:pt>
    <dgm:pt modelId="{82087EF1-E81F-4986-89CF-D20EF416EF12}" type="parTrans" cxnId="{F583AAC4-829D-41F8-985A-AAE6B4B917DB}">
      <dgm:prSet/>
      <dgm:spPr/>
      <dgm:t>
        <a:bodyPr/>
        <a:lstStyle/>
        <a:p>
          <a:endParaRPr lang="de-DE"/>
        </a:p>
      </dgm:t>
    </dgm:pt>
    <dgm:pt modelId="{F9B1676E-07C7-4833-8D58-043D15D1AE30}" type="sibTrans" cxnId="{F583AAC4-829D-41F8-985A-AAE6B4B917DB}">
      <dgm:prSet/>
      <dgm:spPr/>
      <dgm:t>
        <a:bodyPr/>
        <a:lstStyle/>
        <a:p>
          <a:endParaRPr lang="de-DE"/>
        </a:p>
      </dgm:t>
    </dgm:pt>
    <dgm:pt modelId="{563CE49E-B294-4EE0-A8C7-C4EA0014DE6C}">
      <dgm:prSet phldrT="[Text]"/>
      <dgm:spPr/>
      <dgm:t>
        <a:bodyPr/>
        <a:lstStyle/>
        <a:p>
          <a:r>
            <a:rPr lang="de-DE" dirty="0" smtClean="0"/>
            <a:t>Ingenieur</a:t>
          </a:r>
          <a:endParaRPr lang="de-DE" dirty="0"/>
        </a:p>
      </dgm:t>
    </dgm:pt>
    <dgm:pt modelId="{370A1C62-7D9F-48E7-8815-E1836262AAA5}" type="parTrans" cxnId="{2D5783AC-B551-4CCA-B3CD-8A54802F5BDA}">
      <dgm:prSet/>
      <dgm:spPr/>
      <dgm:t>
        <a:bodyPr/>
        <a:lstStyle/>
        <a:p>
          <a:endParaRPr lang="de-DE"/>
        </a:p>
      </dgm:t>
    </dgm:pt>
    <dgm:pt modelId="{E94B910D-BD83-430C-B6F0-E716DE7FB96F}" type="sibTrans" cxnId="{2D5783AC-B551-4CCA-B3CD-8A54802F5BDA}">
      <dgm:prSet/>
      <dgm:spPr/>
      <dgm:t>
        <a:bodyPr/>
        <a:lstStyle/>
        <a:p>
          <a:endParaRPr lang="de-DE"/>
        </a:p>
      </dgm:t>
    </dgm:pt>
    <dgm:pt modelId="{D9A26CE2-2540-46E5-991B-489313B11B08}" type="pres">
      <dgm:prSet presAssocID="{A95B9CB8-A1FD-4A98-8F17-AAFB38424FF9}" presName="compositeShape" presStyleCnt="0">
        <dgm:presLayoutVars>
          <dgm:chMax val="7"/>
          <dgm:dir/>
          <dgm:resizeHandles val="exact"/>
        </dgm:presLayoutVars>
      </dgm:prSet>
      <dgm:spPr/>
    </dgm:pt>
    <dgm:pt modelId="{500A60C0-9BA6-449D-93C3-981F8496E5E0}" type="pres">
      <dgm:prSet presAssocID="{FC12FC29-EF3E-489F-B752-C45104A027D8}" presName="circ1" presStyleLbl="vennNode1" presStyleIdx="0" presStyleCnt="3"/>
      <dgm:spPr/>
      <dgm:t>
        <a:bodyPr/>
        <a:lstStyle/>
        <a:p>
          <a:endParaRPr lang="de-DE"/>
        </a:p>
      </dgm:t>
    </dgm:pt>
    <dgm:pt modelId="{493DBB0C-26C8-4EAB-89BC-156792572AD2}" type="pres">
      <dgm:prSet presAssocID="{FC12FC29-EF3E-489F-B752-C45104A027D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B5BA4E0-B60A-4305-87D6-A4A1CCACCDA2}" type="pres">
      <dgm:prSet presAssocID="{D8DADC09-F8FA-4A99-9767-25F0B686158C}" presName="circ2" presStyleLbl="vennNode1" presStyleIdx="1" presStyleCnt="3"/>
      <dgm:spPr/>
      <dgm:t>
        <a:bodyPr/>
        <a:lstStyle/>
        <a:p>
          <a:endParaRPr lang="de-DE"/>
        </a:p>
      </dgm:t>
    </dgm:pt>
    <dgm:pt modelId="{F1CCA97C-C502-45BD-9F25-C9E092C4A812}" type="pres">
      <dgm:prSet presAssocID="{D8DADC09-F8FA-4A99-9767-25F0B686158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B743393-DDB8-49E2-9B4F-8EB529ED3EC6}" type="pres">
      <dgm:prSet presAssocID="{563CE49E-B294-4EE0-A8C7-C4EA0014DE6C}" presName="circ3" presStyleLbl="vennNode1" presStyleIdx="2" presStyleCnt="3"/>
      <dgm:spPr/>
      <dgm:t>
        <a:bodyPr/>
        <a:lstStyle/>
        <a:p>
          <a:endParaRPr lang="de-DE"/>
        </a:p>
      </dgm:t>
    </dgm:pt>
    <dgm:pt modelId="{42173064-E1FF-4ADD-8BFF-6E22AAC92A02}" type="pres">
      <dgm:prSet presAssocID="{563CE49E-B294-4EE0-A8C7-C4EA0014DE6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22FABA6-3D6D-4768-9A61-E10878CDA2DC}" srcId="{A95B9CB8-A1FD-4A98-8F17-AAFB38424FF9}" destId="{FC12FC29-EF3E-489F-B752-C45104A027D8}" srcOrd="0" destOrd="0" parTransId="{26589AA2-4174-4BDB-AF24-6015CA3371BF}" sibTransId="{73FAFF73-C86D-4B9B-B4FF-FB4667DC0AA2}"/>
    <dgm:cxn modelId="{42F56897-130A-4E25-A6B0-AFC8B33355FA}" type="presOf" srcId="{563CE49E-B294-4EE0-A8C7-C4EA0014DE6C}" destId="{42173064-E1FF-4ADD-8BFF-6E22AAC92A02}" srcOrd="1" destOrd="0" presId="urn:microsoft.com/office/officeart/2005/8/layout/venn1"/>
    <dgm:cxn modelId="{78D8D9ED-9DAA-4628-99C5-16264C7E9D47}" type="presOf" srcId="{D8DADC09-F8FA-4A99-9767-25F0B686158C}" destId="{F1CCA97C-C502-45BD-9F25-C9E092C4A812}" srcOrd="1" destOrd="0" presId="urn:microsoft.com/office/officeart/2005/8/layout/venn1"/>
    <dgm:cxn modelId="{8E3FC2CE-2F69-4964-ADBE-16E1F294E9C0}" type="presOf" srcId="{FC12FC29-EF3E-489F-B752-C45104A027D8}" destId="{500A60C0-9BA6-449D-93C3-981F8496E5E0}" srcOrd="0" destOrd="0" presId="urn:microsoft.com/office/officeart/2005/8/layout/venn1"/>
    <dgm:cxn modelId="{F583AAC4-829D-41F8-985A-AAE6B4B917DB}" srcId="{A95B9CB8-A1FD-4A98-8F17-AAFB38424FF9}" destId="{D8DADC09-F8FA-4A99-9767-25F0B686158C}" srcOrd="1" destOrd="0" parTransId="{82087EF1-E81F-4986-89CF-D20EF416EF12}" sibTransId="{F9B1676E-07C7-4833-8D58-043D15D1AE30}"/>
    <dgm:cxn modelId="{2D892F30-91A1-4667-98D2-578E6377B802}" type="presOf" srcId="{A95B9CB8-A1FD-4A98-8F17-AAFB38424FF9}" destId="{D9A26CE2-2540-46E5-991B-489313B11B08}" srcOrd="0" destOrd="0" presId="urn:microsoft.com/office/officeart/2005/8/layout/venn1"/>
    <dgm:cxn modelId="{559AE365-4F1C-4C77-940C-6813855891F2}" type="presOf" srcId="{563CE49E-B294-4EE0-A8C7-C4EA0014DE6C}" destId="{1B743393-DDB8-49E2-9B4F-8EB529ED3EC6}" srcOrd="0" destOrd="0" presId="urn:microsoft.com/office/officeart/2005/8/layout/venn1"/>
    <dgm:cxn modelId="{2D5783AC-B551-4CCA-B3CD-8A54802F5BDA}" srcId="{A95B9CB8-A1FD-4A98-8F17-AAFB38424FF9}" destId="{563CE49E-B294-4EE0-A8C7-C4EA0014DE6C}" srcOrd="2" destOrd="0" parTransId="{370A1C62-7D9F-48E7-8815-E1836262AAA5}" sibTransId="{E94B910D-BD83-430C-B6F0-E716DE7FB96F}"/>
    <dgm:cxn modelId="{03722BA3-FE12-4E63-9BFE-F0A85D50F396}" type="presOf" srcId="{D8DADC09-F8FA-4A99-9767-25F0B686158C}" destId="{3B5BA4E0-B60A-4305-87D6-A4A1CCACCDA2}" srcOrd="0" destOrd="0" presId="urn:microsoft.com/office/officeart/2005/8/layout/venn1"/>
    <dgm:cxn modelId="{5E1979CB-1833-4582-8E35-E4FF2A14DE0A}" type="presOf" srcId="{FC12FC29-EF3E-489F-B752-C45104A027D8}" destId="{493DBB0C-26C8-4EAB-89BC-156792572AD2}" srcOrd="1" destOrd="0" presId="urn:microsoft.com/office/officeart/2005/8/layout/venn1"/>
    <dgm:cxn modelId="{46B07016-790A-40E4-9BF9-3259EDF2E5F8}" type="presParOf" srcId="{D9A26CE2-2540-46E5-991B-489313B11B08}" destId="{500A60C0-9BA6-449D-93C3-981F8496E5E0}" srcOrd="0" destOrd="0" presId="urn:microsoft.com/office/officeart/2005/8/layout/venn1"/>
    <dgm:cxn modelId="{30D4A1C6-6CF9-45FA-BBA6-3BAEA7BB54B7}" type="presParOf" srcId="{D9A26CE2-2540-46E5-991B-489313B11B08}" destId="{493DBB0C-26C8-4EAB-89BC-156792572AD2}" srcOrd="1" destOrd="0" presId="urn:microsoft.com/office/officeart/2005/8/layout/venn1"/>
    <dgm:cxn modelId="{C354D757-EBF5-4011-AF8C-78CE55058230}" type="presParOf" srcId="{D9A26CE2-2540-46E5-991B-489313B11B08}" destId="{3B5BA4E0-B60A-4305-87D6-A4A1CCACCDA2}" srcOrd="2" destOrd="0" presId="urn:microsoft.com/office/officeart/2005/8/layout/venn1"/>
    <dgm:cxn modelId="{C3285476-FA8E-422E-8B6A-AA99B106DCAD}" type="presParOf" srcId="{D9A26CE2-2540-46E5-991B-489313B11B08}" destId="{F1CCA97C-C502-45BD-9F25-C9E092C4A812}" srcOrd="3" destOrd="0" presId="urn:microsoft.com/office/officeart/2005/8/layout/venn1"/>
    <dgm:cxn modelId="{A6FD6E33-2ED9-48F9-A1DB-38FACADB1BE5}" type="presParOf" srcId="{D9A26CE2-2540-46E5-991B-489313B11B08}" destId="{1B743393-DDB8-49E2-9B4F-8EB529ED3EC6}" srcOrd="4" destOrd="0" presId="urn:microsoft.com/office/officeart/2005/8/layout/venn1"/>
    <dgm:cxn modelId="{D5860FCD-8CBE-4EB1-8AF3-1913A449C887}" type="presParOf" srcId="{D9A26CE2-2540-46E5-991B-489313B11B08}" destId="{42173064-E1FF-4ADD-8BFF-6E22AAC92A0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A60C0-9BA6-449D-93C3-981F8496E5E0}">
      <dsp:nvSpPr>
        <dsp:cNvPr id="0" name=""/>
        <dsp:cNvSpPr/>
      </dsp:nvSpPr>
      <dsp:spPr>
        <a:xfrm>
          <a:off x="2880518" y="57149"/>
          <a:ext cx="2743200" cy="2743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Berufliche Fortbildung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(Lehrerseminar)</a:t>
          </a:r>
          <a:endParaRPr lang="de-DE" sz="900" kern="1200" dirty="0"/>
        </a:p>
      </dsp:txBody>
      <dsp:txXfrm>
        <a:off x="3246278" y="537209"/>
        <a:ext cx="2011680" cy="1234440"/>
      </dsp:txXfrm>
    </dsp:sp>
    <dsp:sp modelId="{3B5BA4E0-B60A-4305-87D6-A4A1CCACCDA2}">
      <dsp:nvSpPr>
        <dsp:cNvPr id="0" name=""/>
        <dsp:cNvSpPr/>
      </dsp:nvSpPr>
      <dsp:spPr>
        <a:xfrm>
          <a:off x="3870356" y="1771650"/>
          <a:ext cx="2743200" cy="2743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Ausbildung: </a:t>
          </a:r>
          <a:r>
            <a:rPr lang="de-DE" sz="900" kern="1200" dirty="0" err="1" smtClean="0"/>
            <a:t>Lehrer,Direktor,Schulaufsicht</a:t>
          </a:r>
          <a:endParaRPr lang="de-DE" sz="900" kern="1200" dirty="0"/>
        </a:p>
      </dsp:txBody>
      <dsp:txXfrm>
        <a:off x="4709319" y="2480310"/>
        <a:ext cx="1645920" cy="1508760"/>
      </dsp:txXfrm>
    </dsp:sp>
    <dsp:sp modelId="{1B743393-DDB8-49E2-9B4F-8EB529ED3EC6}">
      <dsp:nvSpPr>
        <dsp:cNvPr id="0" name=""/>
        <dsp:cNvSpPr/>
      </dsp:nvSpPr>
      <dsp:spPr>
        <a:xfrm>
          <a:off x="1890680" y="1771650"/>
          <a:ext cx="2743200" cy="2743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Ingenieur</a:t>
          </a:r>
          <a:endParaRPr lang="de-DE" sz="900" kern="1200" dirty="0"/>
        </a:p>
      </dsp:txBody>
      <dsp:txXfrm>
        <a:off x="2148998" y="2480310"/>
        <a:ext cx="1645920" cy="1508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345D-21AB-43FE-B6AC-9ACCEB598898}" type="datetimeFigureOut">
              <a:rPr lang="de-DE" smtClean="0"/>
              <a:t>26.04.2016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A817FB-BF1B-4A72-8019-000D4E689E3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345D-21AB-43FE-B6AC-9ACCEB598898}" type="datetimeFigureOut">
              <a:rPr lang="de-DE" smtClean="0"/>
              <a:t>26.04.2016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17FB-BF1B-4A72-8019-000D4E689E38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A817FB-BF1B-4A72-8019-000D4E689E38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345D-21AB-43FE-B6AC-9ACCEB598898}" type="datetimeFigureOut">
              <a:rPr lang="de-DE" smtClean="0"/>
              <a:t>26.04.2016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345D-21AB-43FE-B6AC-9ACCEB598898}" type="datetimeFigureOut">
              <a:rPr lang="de-DE" smtClean="0"/>
              <a:t>26.04.2016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A817FB-BF1B-4A72-8019-000D4E689E3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345D-21AB-43FE-B6AC-9ACCEB598898}" type="datetimeFigureOut">
              <a:rPr lang="de-DE" smtClean="0"/>
              <a:t>26.04.2016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A817FB-BF1B-4A72-8019-000D4E689E38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5B345D-21AB-43FE-B6AC-9ACCEB598898}" type="datetimeFigureOut">
              <a:rPr lang="de-DE" smtClean="0"/>
              <a:t>26.04.2016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17FB-BF1B-4A72-8019-000D4E689E3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345D-21AB-43FE-B6AC-9ACCEB598898}" type="datetimeFigureOut">
              <a:rPr lang="de-DE" smtClean="0"/>
              <a:t>26.04.2016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A817FB-BF1B-4A72-8019-000D4E689E38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345D-21AB-43FE-B6AC-9ACCEB598898}" type="datetimeFigureOut">
              <a:rPr lang="de-DE" smtClean="0"/>
              <a:t>26.04.2016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A817FB-BF1B-4A72-8019-000D4E689E3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345D-21AB-43FE-B6AC-9ACCEB598898}" type="datetimeFigureOut">
              <a:rPr lang="de-DE" smtClean="0"/>
              <a:t>26.04.2016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A817FB-BF1B-4A72-8019-000D4E689E3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A817FB-BF1B-4A72-8019-000D4E689E38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345D-21AB-43FE-B6AC-9ACCEB598898}" type="datetimeFigureOut">
              <a:rPr lang="de-DE" smtClean="0"/>
              <a:t>26.04.2016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A817FB-BF1B-4A72-8019-000D4E689E38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5B345D-21AB-43FE-B6AC-9ACCEB598898}" type="datetimeFigureOut">
              <a:rPr lang="de-DE" smtClean="0"/>
              <a:t>26.04.2016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5B345D-21AB-43FE-B6AC-9ACCEB598898}" type="datetimeFigureOut">
              <a:rPr lang="de-DE" smtClean="0"/>
              <a:t>26.04.2016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A817FB-BF1B-4A72-8019-000D4E689E38}" type="slidenum">
              <a:rPr lang="de-DE" smtClean="0"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Profil „Hill“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380167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27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55576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b="1" u="sng" dirty="0">
                <a:solidFill>
                  <a:prstClr val="black"/>
                </a:solidFill>
              </a:rPr>
              <a:t>Ingenieur</a:t>
            </a:r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5184576" cy="1224136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2" name="Rechteck 1"/>
          <p:cNvSpPr/>
          <p:nvPr/>
        </p:nvSpPr>
        <p:spPr>
          <a:xfrm>
            <a:off x="971600" y="3244334"/>
            <a:ext cx="5075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Entwicklungsingenieur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200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19672" y="980728"/>
            <a:ext cx="6120680" cy="291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Calibri"/>
                <a:ea typeface="Calibri"/>
                <a:cs typeface="Times New Roman"/>
              </a:rPr>
              <a:t> </a:t>
            </a:r>
            <a:endParaRPr lang="de-DE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2800" b="1" u="sng" dirty="0" smtClean="0">
                <a:latin typeface="Calibri"/>
                <a:ea typeface="Calibri"/>
                <a:cs typeface="Times New Roman"/>
              </a:rPr>
              <a:t>Schule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de-DE" sz="2800" b="1" u="sng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de-DE" sz="1600" b="1" dirty="0" smtClean="0">
                <a:latin typeface="Calibri"/>
                <a:ea typeface="Calibri"/>
                <a:cs typeface="Times New Roman"/>
              </a:rPr>
              <a:t>Lehrer</a:t>
            </a:r>
            <a:r>
              <a:rPr lang="de-DE" sz="1600" b="1" dirty="0" smtClean="0">
                <a:latin typeface="Calibri"/>
                <a:ea typeface="Calibri"/>
                <a:cs typeface="Times New Roman"/>
              </a:rPr>
              <a:t>; Oberstudienrat (</a:t>
            </a:r>
            <a:r>
              <a:rPr lang="de-DE" sz="1600" b="1" dirty="0" err="1" smtClean="0">
                <a:latin typeface="Calibri"/>
                <a:ea typeface="Calibri"/>
                <a:cs typeface="Times New Roman"/>
              </a:rPr>
              <a:t>OStR</a:t>
            </a:r>
            <a:r>
              <a:rPr lang="de-DE" sz="1600" b="1" dirty="0" smtClean="0">
                <a:latin typeface="Calibri"/>
                <a:ea typeface="Calibri"/>
                <a:cs typeface="Times New Roman"/>
              </a:rPr>
              <a:t>)</a:t>
            </a:r>
            <a:endParaRPr lang="de-DE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de-DE" sz="1600" b="1" dirty="0">
                <a:latin typeface="Calibri"/>
                <a:ea typeface="Calibri"/>
                <a:cs typeface="Times New Roman"/>
              </a:rPr>
              <a:t>Direktor (Schulleiter</a:t>
            </a:r>
            <a:r>
              <a:rPr lang="de-DE" sz="1600" b="1" dirty="0" smtClean="0">
                <a:latin typeface="Calibri"/>
                <a:ea typeface="Calibri"/>
                <a:cs typeface="Times New Roman"/>
              </a:rPr>
              <a:t>); Oberstudiendirektor (</a:t>
            </a:r>
            <a:r>
              <a:rPr lang="de-DE" sz="1600" b="1" dirty="0" err="1" smtClean="0">
                <a:latin typeface="Calibri"/>
                <a:ea typeface="Calibri"/>
                <a:cs typeface="Times New Roman"/>
              </a:rPr>
              <a:t>OStD</a:t>
            </a:r>
            <a:r>
              <a:rPr lang="de-DE" sz="1600" b="1" dirty="0" smtClean="0">
                <a:latin typeface="Calibri"/>
                <a:ea typeface="Calibri"/>
                <a:cs typeface="Times New Roman"/>
              </a:rPr>
              <a:t>) ; ab 1.2.2014 a.D. (Pension)</a:t>
            </a:r>
            <a:endParaRPr lang="de-DE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de-DE" sz="1600" b="1" dirty="0" smtClean="0">
                <a:latin typeface="Calibri"/>
                <a:ea typeface="Calibri"/>
                <a:cs typeface="Times New Roman"/>
              </a:rPr>
              <a:t>Schulaufsicht; temporär abgeordnet</a:t>
            </a:r>
            <a:endParaRPr lang="de-DE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814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86000" y="269033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/>
              <a:t> </a:t>
            </a:r>
            <a:endParaRPr lang="de-DE" dirty="0"/>
          </a:p>
          <a:p>
            <a:r>
              <a:rPr lang="de-DE" b="1" u="sng" dirty="0" smtClean="0"/>
              <a:t>Fortbildung</a:t>
            </a:r>
          </a:p>
          <a:p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b="1" dirty="0"/>
              <a:t>Abordnung zum </a:t>
            </a:r>
            <a:r>
              <a:rPr lang="de-DE" b="1" dirty="0" smtClean="0"/>
              <a:t>Lehrerfortbildungsseminar (temporär)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9699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15</Words>
  <Application>Microsoft Office PowerPoint</Application>
  <PresentationFormat>Bildschirmpräsentation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Cronus</vt:lpstr>
      <vt:lpstr>Profil „Hill“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wh.GA.2014</dc:creator>
  <cp:lastModifiedBy>wh.GA.2014</cp:lastModifiedBy>
  <cp:revision>8</cp:revision>
  <dcterms:created xsi:type="dcterms:W3CDTF">2016-04-24T22:54:40Z</dcterms:created>
  <dcterms:modified xsi:type="dcterms:W3CDTF">2016-04-25T23:21:54Z</dcterms:modified>
</cp:coreProperties>
</file>